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161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9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9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3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7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19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7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1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9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3262C4-EB27-4FCB-BC10-8CBCDA58762C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4AC3EA-49AA-439A-A2B3-3095B73662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42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5CB40-9337-484E-8769-254EF0996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Is Tempted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A29921-8EA2-4F3E-BFBB-E728D4E75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Hebrews 4:14-16</a:t>
            </a:r>
          </a:p>
        </p:txBody>
      </p:sp>
    </p:spTree>
    <p:extLst>
      <p:ext uri="{BB962C8B-B14F-4D97-AF65-F5344CB8AC3E}">
        <p14:creationId xmlns:p14="http://schemas.microsoft.com/office/powerpoint/2010/main" val="399182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EB1A-3A63-4456-A147-CC5256F68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Temptation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B387F-AE09-4831-874F-B4EA95A62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50" y="1737361"/>
            <a:ext cx="8657437" cy="45543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Personal and internal </a:t>
            </a:r>
          </a:p>
          <a:p>
            <a:r>
              <a:rPr lang="en-US" sz="3200" baseline="30000" dirty="0"/>
              <a:t>13</a:t>
            </a:r>
            <a:r>
              <a:rPr lang="en-US" sz="3200" dirty="0"/>
              <a:t> When tempted, no one should say, "God is tempting me." For God cannot be tempted by evil, nor does he tempt anyone;</a:t>
            </a:r>
          </a:p>
          <a:p>
            <a:r>
              <a:rPr lang="en-US" sz="3200" dirty="0"/>
              <a:t> </a:t>
            </a:r>
            <a:r>
              <a:rPr lang="en-US" sz="3200" baseline="30000" dirty="0"/>
              <a:t>14</a:t>
            </a:r>
            <a:r>
              <a:rPr lang="en-US" sz="3200" dirty="0"/>
              <a:t> but each person is tempted when they are dragged away by their own evil desire and enticed.</a:t>
            </a:r>
          </a:p>
          <a:p>
            <a:r>
              <a:rPr lang="en-US" sz="3200" dirty="0"/>
              <a:t> </a:t>
            </a:r>
            <a:r>
              <a:rPr lang="en-US" sz="3200" baseline="30000" dirty="0"/>
              <a:t>15</a:t>
            </a:r>
            <a:r>
              <a:rPr lang="en-US" sz="3200" dirty="0"/>
              <a:t> Then, after desire has conceived, it gives birth to sin; and sin, when it is full-grown, gives birth to death. (Jas. 1:13-15 NIV)</a:t>
            </a:r>
          </a:p>
        </p:txBody>
      </p:sp>
    </p:spTree>
    <p:extLst>
      <p:ext uri="{BB962C8B-B14F-4D97-AF65-F5344CB8AC3E}">
        <p14:creationId xmlns:p14="http://schemas.microsoft.com/office/powerpoint/2010/main" val="385481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EB1A-3A63-4456-A147-CC5256F68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B387F-AE09-4831-874F-B4EA95A62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5543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For everything in the world-- the lust of the flesh, the lust of the eyes, and the pride of life-- comes not from the Father but from the world. (1 Jn. 2:16 NIV)</a:t>
            </a:r>
          </a:p>
        </p:txBody>
      </p:sp>
    </p:spTree>
    <p:extLst>
      <p:ext uri="{BB962C8B-B14F-4D97-AF65-F5344CB8AC3E}">
        <p14:creationId xmlns:p14="http://schemas.microsoft.com/office/powerpoint/2010/main" val="166007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EB1A-3A63-4456-A147-CC5256F68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3:17 – 4:11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B387F-AE09-4831-874F-B4EA95A62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5543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4:2-4 – lust of the flesh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Not controlled by desires or needs.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Controlled by what ought to be.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The will or word of God.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Deut. 8:1-5 </a:t>
            </a:r>
          </a:p>
        </p:txBody>
      </p:sp>
    </p:spTree>
    <p:extLst>
      <p:ext uri="{BB962C8B-B14F-4D97-AF65-F5344CB8AC3E}">
        <p14:creationId xmlns:p14="http://schemas.microsoft.com/office/powerpoint/2010/main" val="222916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EB1A-3A63-4456-A147-CC5256F68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3:17 – 4:11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B387F-AE09-4831-874F-B4EA95A62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5543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4:5-7 – pride of life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A demonstration to other or himself?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God is to be trusted, not tested.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We are in no position to judge Him nor His actions.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Habakkuk 3:17-19; Job 13:15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Is God with us?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Deut. 6:16; Ex. 17:7</a:t>
            </a:r>
          </a:p>
        </p:txBody>
      </p:sp>
    </p:spTree>
    <p:extLst>
      <p:ext uri="{BB962C8B-B14F-4D97-AF65-F5344CB8AC3E}">
        <p14:creationId xmlns:p14="http://schemas.microsoft.com/office/powerpoint/2010/main" val="46746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EB1A-3A63-4456-A147-CC5256F68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3:17 – 4:11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B387F-AE09-4831-874F-B4EA95A62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5543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4:8-11 – lust of the eyes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Could the devil have given these things?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Jesus not looking for numbers, but the faithful.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Be the church that belongs to Jesus.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Galatians 1:10 – 1 Thessalonians 2:4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Deut. 6:13 </a:t>
            </a:r>
          </a:p>
        </p:txBody>
      </p:sp>
    </p:spTree>
    <p:extLst>
      <p:ext uri="{BB962C8B-B14F-4D97-AF65-F5344CB8AC3E}">
        <p14:creationId xmlns:p14="http://schemas.microsoft.com/office/powerpoint/2010/main" val="363863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268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Jesus Is Tempted</vt:lpstr>
      <vt:lpstr>Temptation </vt:lpstr>
      <vt:lpstr>Temptation</vt:lpstr>
      <vt:lpstr>Matthew 3:17 – 4:11 </vt:lpstr>
      <vt:lpstr>Matthew 3:17 – 4:11 </vt:lpstr>
      <vt:lpstr>Matthew 3:17 – 4:11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Tempted</dc:title>
  <dc:creator>Dewayne Spivey</dc:creator>
  <cp:lastModifiedBy>Dewayne Spivey</cp:lastModifiedBy>
  <cp:revision>4</cp:revision>
  <dcterms:created xsi:type="dcterms:W3CDTF">2018-02-16T19:11:32Z</dcterms:created>
  <dcterms:modified xsi:type="dcterms:W3CDTF">2018-02-16T19:39:55Z</dcterms:modified>
</cp:coreProperties>
</file>